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176" autoAdjust="0"/>
  </p:normalViewPr>
  <p:slideViewPr>
    <p:cSldViewPr>
      <p:cViewPr varScale="1">
        <p:scale>
          <a:sx n="70" d="100"/>
          <a:sy n="70" d="100"/>
        </p:scale>
        <p:origin x="21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940AF10-ECC6-42B2-B922-AB8807A83A39}" type="datetimeFigureOut">
              <a:rPr lang="fr-FR"/>
              <a:pPr>
                <a:defRPr/>
              </a:pPr>
              <a:t>01/08/2018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F44904-BB89-4883-84D9-B3E0610A8E96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0668785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For Christmas</a:t>
            </a:r>
            <a:r>
              <a:rPr lang="fr-FR" baseline="0" dirty="0" smtClean="0"/>
              <a:t> time</a:t>
            </a:r>
            <a:br>
              <a:rPr lang="fr-FR" baseline="0" dirty="0" smtClean="0"/>
            </a:br>
            <a:r>
              <a:rPr lang="fr-FR" dirty="0" smtClean="0"/>
              <a:t>Le Père Noël a dans sa hotte Un cadeau pour chaque botte : </a:t>
            </a:r>
            <a:r>
              <a:rPr lang="fr-FR" dirty="0" smtClean="0"/>
              <a:t>Une souris </a:t>
            </a:r>
            <a:r>
              <a:rPr lang="fr-FR" dirty="0" smtClean="0"/>
              <a:t>pour Nathalie Une clémentine pour Géraldine </a:t>
            </a:r>
          </a:p>
          <a:p>
            <a:endParaRPr lang="fr-FR" dirty="0" smtClean="0"/>
          </a:p>
          <a:p>
            <a:r>
              <a:rPr lang="fr-FR" dirty="0" err="1" smtClean="0"/>
              <a:t>Pupils</a:t>
            </a:r>
            <a:r>
              <a:rPr lang="fr-FR" dirty="0" smtClean="0"/>
              <a:t> </a:t>
            </a:r>
            <a:r>
              <a:rPr lang="fr-FR" dirty="0" err="1" smtClean="0"/>
              <a:t>add</a:t>
            </a:r>
            <a:r>
              <a:rPr lang="fr-FR" dirty="0" smtClean="0"/>
              <a:t> to </a:t>
            </a:r>
            <a:r>
              <a:rPr lang="fr-FR" dirty="0" err="1" smtClean="0"/>
              <a:t>create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r>
              <a:rPr lang="fr-FR" dirty="0" smtClean="0"/>
              <a:t>,</a:t>
            </a:r>
            <a:r>
              <a:rPr lang="fr-FR" baseline="0" dirty="0" smtClean="0"/>
              <a:t> </a:t>
            </a:r>
            <a:r>
              <a:rPr lang="fr-FR" baseline="0" dirty="0" err="1" smtClean="0"/>
              <a:t>using</a:t>
            </a:r>
            <a:r>
              <a:rPr lang="fr-FR" baseline="0" dirty="0" smtClean="0"/>
              <a:t> French </a:t>
            </a:r>
            <a:r>
              <a:rPr lang="fr-FR" baseline="0" dirty="0" err="1" smtClean="0"/>
              <a:t>names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rhyming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them</a:t>
            </a:r>
            <a:r>
              <a:rPr lang="fr-FR" baseline="0" dirty="0" smtClean="0"/>
              <a:t>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15FD9-02CC-473D-929E-77B47903A3E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699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 dirty="0" smtClean="0"/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9F3845-EB55-4D34-88EC-77CBBBC86BCA}" type="slidenum">
              <a:rPr lang="fr-FR" altLang="en-US"/>
              <a:pPr eaLnBrk="1" hangingPunct="1"/>
              <a:t>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853460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E80656-D4CE-4BD6-8705-30748C2C9E0C}" type="slidenum">
              <a:rPr lang="fr-FR" altLang="en-US"/>
              <a:pPr eaLnBrk="1" hangingPunct="1"/>
              <a:t>3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851053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altLang="en-US" smtClean="0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EB798E-AB86-4EDE-A736-EE424F7F8D32}" type="slidenum">
              <a:rPr lang="fr-FR" altLang="en-US"/>
              <a:pPr eaLnBrk="1" hangingPunct="1"/>
              <a:t>4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91371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9260CA-F74F-4DDA-A357-B4727BC5D63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19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A2849A-830E-4484-B2AA-A3C0D499F4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967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D4EF1-72C5-43C7-A90C-F2FCE4AC28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972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77F1DE-418E-420A-8475-3B9424FF88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059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9D4DE-14D8-444E-834B-5FEC51312C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297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757EC9-41A1-48A4-8E68-5AF3ED00BA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298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17262-64BE-408B-B970-9C5E24B435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521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02FA2-4A4B-41DF-A08B-B00A1954C0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229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D9B9CA-5585-4BBD-A9A3-8D55F8B82B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63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5CEE20-88F5-4BAA-A7B3-FA8B6750AC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709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1A3C3-A98D-4B96-AAB4-E3E27C2EDD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256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70DC56-4BDE-4940-BB96-F9976C49BD2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80489"/>
            <a:ext cx="73017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latin typeface="Tw Cen MT" panose="020B0602020104020603" pitchFamily="34" charset="0"/>
              </a:rPr>
              <a:t>Le Père Noël a dans sa hotte </a:t>
            </a:r>
            <a:br>
              <a:rPr lang="fr-FR" sz="3200" dirty="0" smtClean="0">
                <a:latin typeface="Tw Cen MT" panose="020B0602020104020603" pitchFamily="34" charset="0"/>
              </a:rPr>
            </a:br>
            <a:r>
              <a:rPr lang="fr-FR" sz="3200" dirty="0" smtClean="0">
                <a:latin typeface="Tw Cen MT" panose="020B0602020104020603" pitchFamily="34" charset="0"/>
              </a:rPr>
              <a:t>Un cadeau pour chaque botte</a:t>
            </a:r>
            <a:br>
              <a:rPr lang="fr-FR" sz="3200" dirty="0" smtClean="0">
                <a:latin typeface="Tw Cen MT" panose="020B0602020104020603" pitchFamily="34" charset="0"/>
              </a:rPr>
            </a:br>
            <a:r>
              <a:rPr lang="fr-FR" sz="3200" dirty="0" smtClean="0">
                <a:latin typeface="Tw Cen MT" panose="020B0602020104020603" pitchFamily="34" charset="0"/>
              </a:rPr>
              <a:t>Une souris pour Nathalie </a:t>
            </a:r>
            <a:br>
              <a:rPr lang="fr-FR" sz="3200" dirty="0" smtClean="0">
                <a:latin typeface="Tw Cen MT" panose="020B0602020104020603" pitchFamily="34" charset="0"/>
              </a:rPr>
            </a:br>
            <a:r>
              <a:rPr lang="fr-FR" sz="3200" dirty="0" smtClean="0">
                <a:latin typeface="Tw Cen MT" panose="020B0602020104020603" pitchFamily="34" charset="0"/>
              </a:rPr>
              <a:t>Une clémentine pour Géraldine </a:t>
            </a:r>
          </a:p>
          <a:p>
            <a:r>
              <a:rPr lang="fr-FR" sz="3200" dirty="0" smtClean="0">
                <a:latin typeface="Tw Cen MT" panose="020B0602020104020603" pitchFamily="34" charset="0"/>
              </a:rPr>
              <a:t>…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411" y="256608"/>
            <a:ext cx="2266522" cy="22023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69" y="409603"/>
            <a:ext cx="1000553" cy="7370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916" y="1034197"/>
            <a:ext cx="655872" cy="6471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391" y="1388083"/>
            <a:ext cx="745417" cy="7342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20186047">
            <a:off x="467544" y="287877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des bottes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806397">
            <a:off x="7312588" y="288326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Charlotte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78248">
            <a:off x="2238045" y="457562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un bateau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20643634">
            <a:off x="6885191" y="456631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Theo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78248">
            <a:off x="5812324" y="5602291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Julien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78248">
            <a:off x="2584540" y="269540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un </a:t>
            </a:r>
            <a:r>
              <a:rPr lang="en-GB" sz="2400" dirty="0" err="1" smtClean="0">
                <a:latin typeface="Tw Cen MT" panose="020B0602020104020603" pitchFamily="34" charset="0"/>
              </a:rPr>
              <a:t>chien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278248">
            <a:off x="480588" y="424060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un cheval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278248">
            <a:off x="5169055" y="411393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Chantal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78248">
            <a:off x="3508068" y="345268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un </a:t>
            </a:r>
            <a:r>
              <a:rPr lang="en-GB" sz="2400" dirty="0" err="1" smtClean="0">
                <a:latin typeface="Tw Cen MT" panose="020B0602020104020603" pitchFamily="34" charset="0"/>
              </a:rPr>
              <a:t>jeu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78248">
            <a:off x="7356867" y="375928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Tw Cen MT" panose="020B0602020104020603" pitchFamily="34" charset="0"/>
              </a:rPr>
              <a:t>Matthieu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278248">
            <a:off x="770121" y="5897635"/>
            <a:ext cx="2516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des crayons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278248">
            <a:off x="7329346" y="585506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Tw Cen MT" panose="020B0602020104020603" pitchFamily="34" charset="0"/>
              </a:rPr>
              <a:t>Manon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278248">
            <a:off x="3148028" y="565668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w Cen MT" panose="020B0602020104020603" pitchFamily="34" charset="0"/>
              </a:rPr>
              <a:t>un </a:t>
            </a:r>
            <a:r>
              <a:rPr lang="en-GB" sz="2400" dirty="0" err="1" smtClean="0">
                <a:latin typeface="Tw Cen MT" panose="020B0602020104020603" pitchFamily="34" charset="0"/>
              </a:rPr>
              <a:t>hibou</a:t>
            </a:r>
            <a:endParaRPr lang="en-GB" sz="2400" dirty="0">
              <a:latin typeface="Tw Cen MT" panose="020B06020201040206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278248">
            <a:off x="5677535" y="283054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Tw Cen MT" panose="020B0602020104020603" pitchFamily="34" charset="0"/>
              </a:rPr>
              <a:t>Lilou</a:t>
            </a:r>
            <a:endParaRPr lang="en-GB" sz="2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17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6" name="Group 38"/>
          <p:cNvGraphicFramePr>
            <a:graphicFrameLocks noGrp="1"/>
          </p:cNvGraphicFramePr>
          <p:nvPr/>
        </p:nvGraphicFramePr>
        <p:xfrm>
          <a:off x="179388" y="333375"/>
          <a:ext cx="8785225" cy="6264276"/>
        </p:xfrm>
        <a:graphic>
          <a:graphicData uri="http://schemas.openxmlformats.org/drawingml/2006/table">
            <a:tbl>
              <a:tblPr/>
              <a:tblGrid>
                <a:gridCol w="3024460"/>
                <a:gridCol w="5760765"/>
              </a:tblGrid>
              <a:tr h="70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Jour et Fête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Image et Explication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24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décembre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25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décembre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31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décembre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1er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janvier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6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janvier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Avant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le 31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janvier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79388" y="188913"/>
          <a:ext cx="8712201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067"/>
                <a:gridCol w="2904067"/>
                <a:gridCol w="2904067"/>
              </a:tblGrid>
              <a:tr h="3312607"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</a:rPr>
                        <a:t> fait la fête et on jette des cotillons pour l</a:t>
                      </a: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e réveillon du Jour de l’An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On écrit des cartes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</a:rPr>
                        <a:t> pour envoyer ses vœux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</a:rPr>
                        <a:t> mange en famille pour l</a:t>
                      </a: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e réveillon et on déguste la buche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</a:rPr>
                        <a:t> de Noël en dessert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3" marB="45723">
                    <a:noFill/>
                  </a:tcPr>
                </a:tc>
              </a:tr>
              <a:tr h="3240593"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Le plus petit va sous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</a:rPr>
                        <a:t> la table. </a:t>
                      </a: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On tire les rois et on mange la galette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</a:rPr>
                        <a:t> de l’épiphanie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</a:rPr>
                        <a:t> ouvre l</a:t>
                      </a: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es cadeaux déposés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</a:rPr>
                        <a:t> dans les chaussures </a:t>
                      </a:r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sous le sapin ou devant la cheminée</a:t>
                      </a:r>
                    </a:p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On s’embrasse pour se souhaiter la bonne année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23" marB="45723">
                    <a:noFill/>
                  </a:tcPr>
                </a:tc>
              </a:tr>
            </a:tbl>
          </a:graphicData>
        </a:graphic>
      </p:graphicFrame>
      <p:pic>
        <p:nvPicPr>
          <p:cNvPr id="3088" name="Picture 12" descr="http://kosok.unblog.fr/files/2012/12/buchedeno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276475"/>
            <a:ext cx="1512887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4" descr="http://www.magiclub.com/magiclub/visuals/laponie_finlandaise_rovaniemi_sejours_magie_des_fetes_reveillon_de_noel_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341438"/>
            <a:ext cx="1852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8" descr="http://choupie33.c.h.pic.centerblog.net/o/9638e17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41438"/>
            <a:ext cx="244951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0" descr="http://www.maspatule.com/blog/wp-content/uploads/2012/01/Fotolia_19772452_Subscription_Monthly_X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52963"/>
            <a:ext cx="266382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2" descr="http://www.radioeurodistrict.com/upload/images/bise_phot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365625"/>
            <a:ext cx="273050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8" descr="http://images.grainedecurieux.eu/enfant/apprentissages-eveil/PublishingImages/apprendre_ecrire_4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196975"/>
            <a:ext cx="2555875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32" descr="http://img.over-blog.com/442x600/1/29/20/78/Au-cas-ou-ca-se-bloque-encore/sapi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652963"/>
            <a:ext cx="1944688" cy="22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44365"/>
              </p:ext>
            </p:extLst>
          </p:nvPr>
        </p:nvGraphicFramePr>
        <p:xfrm>
          <a:off x="179388" y="333375"/>
          <a:ext cx="8785225" cy="6589714"/>
        </p:xfrm>
        <a:graphic>
          <a:graphicData uri="http://schemas.openxmlformats.org/drawingml/2006/table">
            <a:tbl>
              <a:tblPr/>
              <a:tblGrid>
                <a:gridCol w="3024460"/>
                <a:gridCol w="5760765"/>
              </a:tblGrid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Jour et Fête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Explications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24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décembre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mange en famille pour l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e réveillon et on déguste la buche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de Noël en dessert</a:t>
                      </a:r>
                      <a:endParaRPr lang="fr-FR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25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décembre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ouvre l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es cadeaux déposés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dans les chaussures 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sous le sapin ou devant la cheminée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31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décembre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fait la fête et on lance des cotillons pour l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e réveillon du Jour de l’An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1er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janvier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On s’embrasse pour se souhaiter la bonne année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6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janvier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Le plus petit va sous la table. On tire les rois et on mange la galette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de l’épiphanie.</a:t>
                      </a:r>
                      <a:endParaRPr lang="fr-FR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2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Avant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le 31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janvier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On écrit des cartes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pour envoyer 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ses 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vœux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248</Words>
  <Application>Microsoft Office PowerPoint</Application>
  <PresentationFormat>On-screen Show (4:3)</PresentationFormat>
  <Paragraphs>51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Tw Cen MT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RHawkes</dc:creator>
  <cp:lastModifiedBy>Study</cp:lastModifiedBy>
  <cp:revision>16</cp:revision>
  <dcterms:created xsi:type="dcterms:W3CDTF">2008-12-15T06:03:15Z</dcterms:created>
  <dcterms:modified xsi:type="dcterms:W3CDTF">2018-08-01T16:04:28Z</dcterms:modified>
</cp:coreProperties>
</file>